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4" r:id="rId4"/>
    <p:sldId id="263" r:id="rId5"/>
    <p:sldId id="265" r:id="rId6"/>
    <p:sldId id="266" r:id="rId7"/>
    <p:sldId id="275" r:id="rId8"/>
    <p:sldId id="261" r:id="rId9"/>
    <p:sldId id="274" r:id="rId10"/>
    <p:sldId id="259" r:id="rId11"/>
    <p:sldId id="260" r:id="rId12"/>
    <p:sldId id="258" r:id="rId13"/>
    <p:sldId id="268" r:id="rId14"/>
    <p:sldId id="269" r:id="rId15"/>
    <p:sldId id="270" r:id="rId16"/>
    <p:sldId id="267" r:id="rId17"/>
    <p:sldId id="256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8C58E-BDEE-4C2F-AD45-B670562362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3C19A9-BA49-479C-A054-009070F90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94E9F-303F-4A8C-8C16-348BE10AA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C811-C2B1-4573-89A6-8D02FF9C9C1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35924F-0A60-4229-BCE1-3E33E5C7C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19535-5390-4DE4-AABF-8D65701D4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73C7-293B-4FCC-BA08-E482F9305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86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E4DA4-B67D-41EA-AB81-A4EA46320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48CDD3-AF09-4932-BA12-B598BBE45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5CE409-1A7C-42A6-B5C6-162C6F0ED2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C811-C2B1-4573-89A6-8D02FF9C9C1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B89A8-524E-44DE-8287-E3D028F4A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FACD7B-8A6B-4862-9CC0-076D31254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73C7-293B-4FCC-BA08-E482F9305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28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9EEEC5-B1AF-482C-BEFF-5EE25DA207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AA98AB-60B9-4BBC-9224-D60ED7F36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7439E-9342-47F5-9F60-4B73091E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C811-C2B1-4573-89A6-8D02FF9C9C1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400CE-8AB7-4AE5-AD2D-21531D523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5BCBE6-92FB-4C93-A617-5A031745B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73C7-293B-4FCC-BA08-E482F9305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902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74A77-F7D4-4A9C-9B27-B9252FDFA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667A8E-1E36-4EAF-8A1E-A0EF25070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1556E-F982-4610-8C15-AADEE03D9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C811-C2B1-4573-89A6-8D02FF9C9C1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8511A-77F5-47E3-8314-C82468F85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B9ED6-01C4-455A-8D12-E0B76D816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73C7-293B-4FCC-BA08-E482F9305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220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48A61-7A18-427B-B073-DADA0B6E49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350E2B-06F1-45AE-BE14-A3AF3D9A62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E2CEC1-3DC9-4321-9228-136C3CFFB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C811-C2B1-4573-89A6-8D02FF9C9C1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9F0869-294C-4F2A-9F73-5E61410DC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57F23-E3E9-4674-BE77-BA352BC44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73C7-293B-4FCC-BA08-E482F9305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61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C7962-EFDF-4726-B3F6-136BDD8BA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41983A-0016-4229-A088-44BDEE40E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A6D72E-A143-4C53-B6CE-4BCEE355D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EEA22-1B09-42F3-9ABF-5964FDA50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C811-C2B1-4573-89A6-8D02FF9C9C1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38C16B-5C99-4461-BAFC-961BB43B2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78A0B-492E-4A81-BE4E-BA0793562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73C7-293B-4FCC-BA08-E482F9305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39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5D089-7FCA-48CB-AFFA-62A235C3D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1C3640-16BB-4795-A1F8-1A55EFA65A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65B18-7A4C-4404-BEAF-12C8FC191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E6A813-5E1C-4C17-8B6B-D64BCCCDB6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24DA183-C45A-4801-A86E-23D143C3E3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751DB5-3B95-46F9-8CED-A3D6CFBDE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C811-C2B1-4573-89A6-8D02FF9C9C1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88A10F-F892-450A-9234-5D2359FA7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FECD3A9-7114-4968-8910-7C8C4E71E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73C7-293B-4FCC-BA08-E482F9305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130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CE5A7C-BEED-4B6B-BEA8-1C3352A83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F42AC5C-A4B3-4EFB-895B-6384CF471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C811-C2B1-4573-89A6-8D02FF9C9C1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157A1A-88C5-40B5-AC58-CC91EB9C3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D03899-3DBF-4B1D-9068-10BF13943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73C7-293B-4FCC-BA08-E482F9305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2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3638BD-0736-43F0-ABF9-EBCBD1B3C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C811-C2B1-4573-89A6-8D02FF9C9C1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27EE01-7FAA-4FD7-A6D0-A67487EB3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6FED02-9E62-4B30-9406-71DEF2C0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73C7-293B-4FCC-BA08-E482F9305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9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2F48D-6E6E-4EF3-90E9-58A129EEA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12FC13-5FDF-42B6-A2E7-79865FC6F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4BA60C-E949-4125-828F-EB3B29D60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CCF1F-E002-4944-8B06-9928B7746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C811-C2B1-4573-89A6-8D02FF9C9C1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AF8C3-6FB6-425C-BC28-0C9E0833D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37072B-C292-486F-B18F-D77170E5B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73C7-293B-4FCC-BA08-E482F9305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826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317283-23F5-4D41-9A03-64DA83AAD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065C74-EE6F-47A7-8A2B-9E21871F76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75CD9A-8906-465A-83E9-E3DBF1CD60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19E09E-F975-49AB-9D7F-897A021E6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C3C811-C2B1-4573-89A6-8D02FF9C9C1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E03F8A-D286-4085-8383-221A87362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0C5DC7-F09F-4920-8624-051CA0338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D73C7-293B-4FCC-BA08-E482F9305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427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37BDB0-BE23-4D6F-A2A1-3D94CF913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3D34BA-E45B-408B-8F74-5B963B29E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C49BB-9DF2-42E9-B5C8-F9F9122776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C3C811-C2B1-4573-89A6-8D02FF9C9C12}" type="datetimeFigureOut">
              <a:rPr lang="en-US" smtClean="0"/>
              <a:t>1/18/2022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2FEC9-8EA0-466F-ABB4-131D12EC2A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14D59-1601-4923-BC06-243748B6D0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D73C7-293B-4FCC-BA08-E482F93057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263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1B18D4A7-3004-4342-A360-F440A5DFF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61" b="3133"/>
          <a:stretch/>
        </p:blipFill>
        <p:spPr>
          <a:xfrm>
            <a:off x="2495242" y="457200"/>
            <a:ext cx="7201516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2606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D75C796-6BB6-4B1F-BD50-BCA660392D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6" r="-1" b="-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3331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late, chocolate, slice, white&#10;&#10;Description automatically generated">
            <a:extLst>
              <a:ext uri="{FF2B5EF4-FFF2-40B4-BE49-F238E27FC236}">
                <a16:creationId xmlns:a16="http://schemas.microsoft.com/office/drawing/2014/main" id="{595702FE-EF8C-42BC-84E2-07DCED95F2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298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799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, map&#10;&#10;Description automatically generated">
            <a:extLst>
              <a:ext uri="{FF2B5EF4-FFF2-40B4-BE49-F238E27FC236}">
                <a16:creationId xmlns:a16="http://schemas.microsoft.com/office/drawing/2014/main" id="{7DB01A5F-7B0F-4351-AB14-B7D97C4C9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641" y="-856"/>
            <a:ext cx="8907049" cy="685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15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ngest Dead Sea Scroll sports salt finish that others lack | Science News">
            <a:extLst>
              <a:ext uri="{FF2B5EF4-FFF2-40B4-BE49-F238E27FC236}">
                <a16:creationId xmlns:a16="http://schemas.microsoft.com/office/drawing/2014/main" id="{E12985A6-C00B-4A75-AFE8-D012660B6D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4" r="-1" b="-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780877-786B-4D7C-B0BC-646A0925C57D}"/>
              </a:ext>
            </a:extLst>
          </p:cNvPr>
          <p:cNvSpPr txBox="1"/>
          <p:nvPr/>
        </p:nvSpPr>
        <p:spPr>
          <a:xfrm flipH="1">
            <a:off x="4370046" y="263662"/>
            <a:ext cx="318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Temple Scroll</a:t>
            </a:r>
          </a:p>
        </p:txBody>
      </p:sp>
    </p:spTree>
    <p:extLst>
      <p:ext uri="{BB962C8B-B14F-4D97-AF65-F5344CB8AC3E}">
        <p14:creationId xmlns:p14="http://schemas.microsoft.com/office/powerpoint/2010/main" val="40774886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he War of the Sons of Light against the Sons of Darkness Scroll (1QM) |  The Israel Museum, Jerusalem">
            <a:extLst>
              <a:ext uri="{FF2B5EF4-FFF2-40B4-BE49-F238E27FC236}">
                <a16:creationId xmlns:a16="http://schemas.microsoft.com/office/drawing/2014/main" id="{B55CBCAE-80C3-4B25-AF78-4E400D3C6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r="9443" b="-1"/>
          <a:stretch/>
        </p:blipFill>
        <p:spPr bwMode="auto">
          <a:xfrm>
            <a:off x="321733" y="321733"/>
            <a:ext cx="11548534" cy="621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31BC4C-2A38-491B-9EC9-495F23681585}"/>
              </a:ext>
            </a:extLst>
          </p:cNvPr>
          <p:cNvSpPr txBox="1"/>
          <p:nvPr/>
        </p:nvSpPr>
        <p:spPr>
          <a:xfrm flipH="1">
            <a:off x="4201751" y="321733"/>
            <a:ext cx="318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War Scroll</a:t>
            </a:r>
          </a:p>
        </p:txBody>
      </p:sp>
    </p:spTree>
    <p:extLst>
      <p:ext uri="{BB962C8B-B14F-4D97-AF65-F5344CB8AC3E}">
        <p14:creationId xmlns:p14="http://schemas.microsoft.com/office/powerpoint/2010/main" val="21989484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The Mystery of the Copper Scroll| National Catholic Register">
            <a:extLst>
              <a:ext uri="{FF2B5EF4-FFF2-40B4-BE49-F238E27FC236}">
                <a16:creationId xmlns:a16="http://schemas.microsoft.com/office/drawing/2014/main" id="{CF4A0C91-B6D7-489C-980A-8084E429F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314450"/>
            <a:ext cx="11277600" cy="422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A38DD5-8995-4AAC-A03E-AB4DF328A355}"/>
              </a:ext>
            </a:extLst>
          </p:cNvPr>
          <p:cNvSpPr txBox="1"/>
          <p:nvPr/>
        </p:nvSpPr>
        <p:spPr>
          <a:xfrm flipH="1">
            <a:off x="4201751" y="321733"/>
            <a:ext cx="3186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Copper Scroll</a:t>
            </a:r>
          </a:p>
        </p:txBody>
      </p:sp>
    </p:spTree>
    <p:extLst>
      <p:ext uri="{BB962C8B-B14F-4D97-AF65-F5344CB8AC3E}">
        <p14:creationId xmlns:p14="http://schemas.microsoft.com/office/powerpoint/2010/main" val="4013573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at a desk&#10;&#10;Description automatically generated with medium confidence">
            <a:extLst>
              <a:ext uri="{FF2B5EF4-FFF2-40B4-BE49-F238E27FC236}">
                <a16:creationId xmlns:a16="http://schemas.microsoft.com/office/drawing/2014/main" id="{ED631C70-48E4-4851-A23A-AE005B49B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8" y="86252"/>
            <a:ext cx="11858624" cy="660082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D37CA5F-C524-4AB9-8E5F-25E8363DBD8C}"/>
              </a:ext>
            </a:extLst>
          </p:cNvPr>
          <p:cNvSpPr txBox="1"/>
          <p:nvPr/>
        </p:nvSpPr>
        <p:spPr>
          <a:xfrm>
            <a:off x="1736239" y="2712432"/>
            <a:ext cx="60978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Yigael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Yadin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5247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indoor, wall, ceiling, area&#10;&#10;Description automatically generated">
            <a:extLst>
              <a:ext uri="{FF2B5EF4-FFF2-40B4-BE49-F238E27FC236}">
                <a16:creationId xmlns:a16="http://schemas.microsoft.com/office/drawing/2014/main" id="{A689DFEF-0BD1-4C7A-8E0D-3BEC42CD92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8" r="-1" b="6581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5B07A7C-717E-4EA3-B0B6-C20535855EDF}"/>
              </a:ext>
            </a:extLst>
          </p:cNvPr>
          <p:cNvSpPr txBox="1"/>
          <p:nvPr/>
        </p:nvSpPr>
        <p:spPr>
          <a:xfrm>
            <a:off x="4379396" y="5368594"/>
            <a:ext cx="3433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Shrine of the Book</a:t>
            </a:r>
          </a:p>
        </p:txBody>
      </p:sp>
    </p:spTree>
    <p:extLst>
      <p:ext uri="{BB962C8B-B14F-4D97-AF65-F5344CB8AC3E}">
        <p14:creationId xmlns:p14="http://schemas.microsoft.com/office/powerpoint/2010/main" val="25966410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DAAB828-02C8-4111-AC14-FF5ACEDDF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0"/>
            <a:ext cx="8797955" cy="6858000"/>
          </a:xfrm>
          <a:custGeom>
            <a:avLst/>
            <a:gdLst>
              <a:gd name="connsiteX0" fmla="*/ 1951386 w 8751613"/>
              <a:gd name="connsiteY0" fmla="*/ 0 h 6858000"/>
              <a:gd name="connsiteX1" fmla="*/ 6808636 w 8751613"/>
              <a:gd name="connsiteY1" fmla="*/ 0 h 6858000"/>
              <a:gd name="connsiteX2" fmla="*/ 6972292 w 8751613"/>
              <a:gd name="connsiteY2" fmla="*/ 272824 h 6858000"/>
              <a:gd name="connsiteX3" fmla="*/ 8684358 w 8751613"/>
              <a:gd name="connsiteY3" fmla="*/ 3126935 h 6858000"/>
              <a:gd name="connsiteX4" fmla="*/ 8684358 w 8751613"/>
              <a:gd name="connsiteY4" fmla="*/ 3731065 h 6858000"/>
              <a:gd name="connsiteX5" fmla="*/ 6813619 w 8751613"/>
              <a:gd name="connsiteY5" fmla="*/ 6849692 h 6858000"/>
              <a:gd name="connsiteX6" fmla="*/ 6808636 w 8751613"/>
              <a:gd name="connsiteY6" fmla="*/ 6858000 h 6858000"/>
              <a:gd name="connsiteX7" fmla="*/ 1951386 w 8751613"/>
              <a:gd name="connsiteY7" fmla="*/ 6858000 h 6858000"/>
              <a:gd name="connsiteX8" fmla="*/ 1787729 w 8751613"/>
              <a:gd name="connsiteY8" fmla="*/ 6585176 h 6858000"/>
              <a:gd name="connsiteX9" fmla="*/ 75663 w 8751613"/>
              <a:gd name="connsiteY9" fmla="*/ 3731065 h 6858000"/>
              <a:gd name="connsiteX10" fmla="*/ 75663 w 8751613"/>
              <a:gd name="connsiteY10" fmla="*/ 3126935 h 6858000"/>
              <a:gd name="connsiteX11" fmla="*/ 1946402 w 8751613"/>
              <a:gd name="connsiteY11" fmla="*/ 830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51613" h="6858000">
                <a:moveTo>
                  <a:pt x="1951386" y="0"/>
                </a:moveTo>
                <a:lnTo>
                  <a:pt x="6808636" y="0"/>
                </a:lnTo>
                <a:lnTo>
                  <a:pt x="6972292" y="272824"/>
                </a:lnTo>
                <a:cubicBezTo>
                  <a:pt x="8684358" y="3126935"/>
                  <a:pt x="8684358" y="3126935"/>
                  <a:pt x="8684358" y="3126935"/>
                </a:cubicBezTo>
                <a:cubicBezTo>
                  <a:pt x="8774032" y="3299544"/>
                  <a:pt x="8774032" y="3558457"/>
                  <a:pt x="8684358" y="3731065"/>
                </a:cubicBezTo>
                <a:cubicBezTo>
                  <a:pt x="7154297" y="6281764"/>
                  <a:pt x="6867411" y="6760019"/>
                  <a:pt x="6813619" y="6849692"/>
                </a:cubicBezTo>
                <a:lnTo>
                  <a:pt x="6808636" y="6858000"/>
                </a:lnTo>
                <a:lnTo>
                  <a:pt x="1951386" y="6858000"/>
                </a:lnTo>
                <a:lnTo>
                  <a:pt x="1787729" y="6585176"/>
                </a:lnTo>
                <a:cubicBezTo>
                  <a:pt x="75663" y="3731065"/>
                  <a:pt x="75663" y="3731065"/>
                  <a:pt x="75663" y="3731065"/>
                </a:cubicBezTo>
                <a:cubicBezTo>
                  <a:pt x="-25220" y="3558457"/>
                  <a:pt x="-25220" y="3299544"/>
                  <a:pt x="75663" y="3126935"/>
                </a:cubicBezTo>
                <a:cubicBezTo>
                  <a:pt x="1605724" y="576237"/>
                  <a:pt x="1892611" y="97981"/>
                  <a:pt x="1946402" y="8308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picture containing text, person, standing, posing&#10;&#10;Description automatically generated">
            <a:extLst>
              <a:ext uri="{FF2B5EF4-FFF2-40B4-BE49-F238E27FC236}">
                <a16:creationId xmlns:a16="http://schemas.microsoft.com/office/drawing/2014/main" id="{78C1E44B-90B7-427A-9FA9-CA9E206DC1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31" y="185269"/>
            <a:ext cx="4107955" cy="6429844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32D4553-E775-4F16-9A6F-FED8D166A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160561" y="1075188"/>
            <a:ext cx="1562267" cy="1172973"/>
            <a:chOff x="9160561" y="1000124"/>
            <a:chExt cx="1562267" cy="1172973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50F864A1-23CF-4954-887F-3C4458622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160561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8D313E8C-7457-407E-BDA5-EACA44D382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960661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9E9A95F-93AF-4707-8E3B-0E9F10911962}"/>
              </a:ext>
            </a:extLst>
          </p:cNvPr>
          <p:cNvSpPr txBox="1"/>
          <p:nvPr/>
        </p:nvSpPr>
        <p:spPr>
          <a:xfrm>
            <a:off x="1139037" y="2861006"/>
            <a:ext cx="17251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Juma</a:t>
            </a:r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Muhammed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5EFCB-6799-47F3-AE5A-9284416372B8}"/>
              </a:ext>
            </a:extLst>
          </p:cNvPr>
          <p:cNvSpPr txBox="1"/>
          <p:nvPr/>
        </p:nvSpPr>
        <p:spPr>
          <a:xfrm>
            <a:off x="7085723" y="2811453"/>
            <a:ext cx="23711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Muhammed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Ahmed El-Hamed</a:t>
            </a:r>
          </a:p>
        </p:txBody>
      </p:sp>
    </p:spTree>
    <p:extLst>
      <p:ext uri="{BB962C8B-B14F-4D97-AF65-F5344CB8AC3E}">
        <p14:creationId xmlns:p14="http://schemas.microsoft.com/office/powerpoint/2010/main" val="1280428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person, person, standing, posing&#10;&#10;Description automatically generated">
            <a:extLst>
              <a:ext uri="{FF2B5EF4-FFF2-40B4-BE49-F238E27FC236}">
                <a16:creationId xmlns:a16="http://schemas.microsoft.com/office/drawing/2014/main" id="{684330D1-FEA2-4755-9B8E-D42048901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518" y="457200"/>
            <a:ext cx="7160963" cy="5943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616A1F-E676-493B-B243-AAB7F396794B}"/>
              </a:ext>
            </a:extLst>
          </p:cNvPr>
          <p:cNvSpPr txBox="1"/>
          <p:nvPr/>
        </p:nvSpPr>
        <p:spPr>
          <a:xfrm>
            <a:off x="699583" y="2490758"/>
            <a:ext cx="11163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Kando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11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icture containing text, indoor, person&#10;&#10;Description automatically generated">
            <a:extLst>
              <a:ext uri="{FF2B5EF4-FFF2-40B4-BE49-F238E27FC236}">
                <a16:creationId xmlns:a16="http://schemas.microsoft.com/office/drawing/2014/main" id="{3786957D-8681-47F2-9A63-BC0AD14FB6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8560" y="457200"/>
            <a:ext cx="4754880" cy="5943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D7D516-E0E8-4760-920D-689D116053C4}"/>
              </a:ext>
            </a:extLst>
          </p:cNvPr>
          <p:cNvSpPr txBox="1"/>
          <p:nvPr/>
        </p:nvSpPr>
        <p:spPr>
          <a:xfrm>
            <a:off x="143051" y="2678773"/>
            <a:ext cx="60978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Athanasius </a:t>
            </a:r>
            <a:r>
              <a:rPr lang="en-US" sz="2400" dirty="0" err="1">
                <a:solidFill>
                  <a:schemeClr val="bg1"/>
                </a:solidFill>
              </a:rPr>
              <a:t>Yeshue</a:t>
            </a:r>
            <a:r>
              <a:rPr lang="en-US" sz="2400" dirty="0">
                <a:solidFill>
                  <a:schemeClr val="bg1"/>
                </a:solidFill>
              </a:rPr>
              <a:t> Samuel</a:t>
            </a:r>
          </a:p>
        </p:txBody>
      </p:sp>
    </p:spTree>
    <p:extLst>
      <p:ext uri="{BB962C8B-B14F-4D97-AF65-F5344CB8AC3E}">
        <p14:creationId xmlns:p14="http://schemas.microsoft.com/office/powerpoint/2010/main" val="3544984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looking at a tablet&#10;&#10;Description automatically generated with low confidence">
            <a:extLst>
              <a:ext uri="{FF2B5EF4-FFF2-40B4-BE49-F238E27FC236}">
                <a16:creationId xmlns:a16="http://schemas.microsoft.com/office/drawing/2014/main" id="{2AC7ED51-A6A6-4AEB-80D6-269400DA0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370" y="456986"/>
            <a:ext cx="8169896" cy="5943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6CB31ED-4424-43AE-9422-1682A9A88B3F}"/>
              </a:ext>
            </a:extLst>
          </p:cNvPr>
          <p:cNvSpPr txBox="1"/>
          <p:nvPr/>
        </p:nvSpPr>
        <p:spPr>
          <a:xfrm>
            <a:off x="316955" y="2701212"/>
            <a:ext cx="60978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E.L. Sukenik</a:t>
            </a:r>
          </a:p>
        </p:txBody>
      </p:sp>
    </p:spTree>
    <p:extLst>
      <p:ext uri="{BB962C8B-B14F-4D97-AF65-F5344CB8AC3E}">
        <p14:creationId xmlns:p14="http://schemas.microsoft.com/office/powerpoint/2010/main" val="2738440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1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icture containing text, set&#10;&#10;Description automatically generated">
            <a:extLst>
              <a:ext uri="{FF2B5EF4-FFF2-40B4-BE49-F238E27FC236}">
                <a16:creationId xmlns:a16="http://schemas.microsoft.com/office/drawing/2014/main" id="{F9157D3D-D425-4718-88CA-08593F0CF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030" y="643467"/>
            <a:ext cx="747794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77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Rectangle 7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Rectangle 7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r John Cecil Trever (1915-2006) - Find A Grave Memorial">
            <a:extLst>
              <a:ext uri="{FF2B5EF4-FFF2-40B4-BE49-F238E27FC236}">
                <a16:creationId xmlns:a16="http://schemas.microsoft.com/office/drawing/2014/main" id="{7F338665-A46B-490E-8C90-49F9388C71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62364" y="457200"/>
            <a:ext cx="8467271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FBEFEED-804E-469C-B4F6-C050C2E22946}"/>
              </a:ext>
            </a:extLst>
          </p:cNvPr>
          <p:cNvSpPr txBox="1"/>
          <p:nvPr/>
        </p:nvSpPr>
        <p:spPr>
          <a:xfrm>
            <a:off x="245517" y="2701212"/>
            <a:ext cx="60978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John Trever</a:t>
            </a:r>
          </a:p>
        </p:txBody>
      </p:sp>
    </p:spTree>
    <p:extLst>
      <p:ext uri="{BB962C8B-B14F-4D97-AF65-F5344CB8AC3E}">
        <p14:creationId xmlns:p14="http://schemas.microsoft.com/office/powerpoint/2010/main" val="19602249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age of a book&#10;&#10;Description automatically generated with low confidence">
            <a:extLst>
              <a:ext uri="{FF2B5EF4-FFF2-40B4-BE49-F238E27FC236}">
                <a16:creationId xmlns:a16="http://schemas.microsoft.com/office/drawing/2014/main" id="{9A19E7BE-72D2-4580-B92C-3C790988AD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7" r="-1" b="14686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8719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1F5FB7-BC72-470C-A1AC-86B15C1F6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44" y="236796"/>
            <a:ext cx="10044112" cy="638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4CA00D-1695-47FE-82CA-AB4C8E356FC9}"/>
              </a:ext>
            </a:extLst>
          </p:cNvPr>
          <p:cNvSpPr txBox="1"/>
          <p:nvPr/>
        </p:nvSpPr>
        <p:spPr>
          <a:xfrm>
            <a:off x="4379396" y="5368594"/>
            <a:ext cx="34332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Shrine of the Book</a:t>
            </a:r>
          </a:p>
        </p:txBody>
      </p:sp>
    </p:spTree>
    <p:extLst>
      <p:ext uri="{BB962C8B-B14F-4D97-AF65-F5344CB8AC3E}">
        <p14:creationId xmlns:p14="http://schemas.microsoft.com/office/powerpoint/2010/main" val="25007748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32</Words>
  <Application>Microsoft Office PowerPoint</Application>
  <PresentationFormat>Widescreen</PresentationFormat>
  <Paragraphs>14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Schuman, John D.</dc:creator>
  <cp:lastModifiedBy>Schuman, John D.</cp:lastModifiedBy>
  <cp:revision>4</cp:revision>
  <dcterms:created xsi:type="dcterms:W3CDTF">2022-01-17T01:00:07Z</dcterms:created>
  <dcterms:modified xsi:type="dcterms:W3CDTF">2022-01-18T15:41:52Z</dcterms:modified>
</cp:coreProperties>
</file>